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theme" Id="rId1" Target="theme/theme1.xml"/><Relationship Type="http://schemas.openxmlformats.org/officeDocument/2006/relationships/slide" Id="rId10" Target="slides/slide5.xml"/><Relationship Type="http://schemas.openxmlformats.org/officeDocument/2006/relationships/slideMaster" Id="rId4" Target="slideMasters/slideMaster1.xml"/><Relationship Type="http://schemas.openxmlformats.org/officeDocument/2006/relationships/slide" Id="rId11" Target="slides/slide6.xml"/><Relationship Type="http://schemas.openxmlformats.org/officeDocument/2006/relationships/tableStyles" Id="rId3" Target="tableStyles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5" id="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" id="26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7" id="2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2" id="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3" id="3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4" id="3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9" id="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0" id="4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1" id="4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6" id="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7" id="4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8" id="4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3" id="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4" id="5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5" id="5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0" id="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1" id="6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62" id="6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" id="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 txBox="1"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 txBox="1"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 txBox="1"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r="50%" l="50%" b="50%" t="50%"/>
          </a:path>
          <a:tileRect/>
        </a:gra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0.jpg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2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3.jp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l">
              <a:buNone/>
            </a:pPr>
            <a:r>
              <a:rPr lang="en"/>
              <a:t>SPANISH </a:t>
            </a:r>
          </a:p>
        </p:txBody>
      </p:sp>
      <p:sp>
        <p:nvSpPr>
          <p:cNvPr name="Shape 24" id="24"/>
          <p:cNvSpPr txBox="1"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By: Thomas Morrison, Jason Christensen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CAM NETWON </a:t>
            </a:r>
          </a:p>
        </p:txBody>
      </p:sp>
      <p:sp>
        <p:nvSpPr>
          <p:cNvPr name="Shape 30" id="30"/>
          <p:cNvSpPr txBox="1"/>
          <p:nvPr>
            <p:ph type="body" idx="1"/>
          </p:nvPr>
        </p:nvSpPr>
        <p:spPr>
          <a:xfrm>
            <a:off y="1417637" x="0"/>
            <a:ext cy="5063699" cx="86130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Cam es de Georgia, y es americano. El es alto, flaco, y fantastico. Cam Newton es americano, y moreno. El de ninguna manera es feo, gordo, o mexicano.          </a:t>
            </a:r>
          </a:p>
        </p:txBody>
      </p:sp>
      <p:sp>
        <p:nvSpPr>
          <p:cNvPr name="Shape 31" id="31"/>
          <p:cNvSpPr/>
          <p:nvPr/>
        </p:nvSpPr>
        <p:spPr>
          <a:xfrm>
            <a:off y="4023887" x="5589500"/>
            <a:ext cy="2457450" cx="18669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5" id="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6" id="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VINCE WILFORK</a:t>
            </a:r>
          </a:p>
        </p:txBody>
      </p:sp>
      <p:sp>
        <p:nvSpPr>
          <p:cNvPr name="Shape 37" id="37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 Vince Wilfork es grande y gordon. el es de florida. Vince es moreno simpatico y fantastico. El es americano pero no es flaco, feo o pequeno.</a:t>
            </a:r>
          </a:p>
        </p:txBody>
      </p:sp>
      <p:sp>
        <p:nvSpPr>
          <p:cNvPr name="Shape 38" id="38"/>
          <p:cNvSpPr/>
          <p:nvPr/>
        </p:nvSpPr>
        <p:spPr>
          <a:xfrm>
            <a:off y="4085334" x="5129862"/>
            <a:ext cy="2359390" cx="333710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2" id="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3" id="4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KEVIN GARNETT</a:t>
            </a:r>
          </a:p>
        </p:txBody>
      </p:sp>
      <p:sp>
        <p:nvSpPr>
          <p:cNvPr name="Shape 44" id="44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Kevin garnett es el meuy alto,y serio. Kevin es de greenville, South Carolina. El es americano,y caldo. Kevin no es gordo, manero, o feo.</a:t>
            </a:r>
          </a:p>
        </p:txBody>
      </p:sp>
      <p:sp>
        <p:nvSpPr>
          <p:cNvPr name="Shape 45" id="45"/>
          <p:cNvSpPr/>
          <p:nvPr/>
        </p:nvSpPr>
        <p:spPr>
          <a:xfrm>
            <a:off y="3808175" x="6790150"/>
            <a:ext cy="2628900" cx="1676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9" id="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0" id="5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KEVIN HART</a:t>
            </a:r>
          </a:p>
        </p:txBody>
      </p:sp>
      <p:sp>
        <p:nvSpPr>
          <p:cNvPr name="Shape 51" id="51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Kevin Hart es bajo y muey comico. Kevin es de Philedelphia. Kevin de ninguna manera es alto o serio. El es americano.</a:t>
            </a:r>
          </a:p>
        </p:txBody>
      </p:sp>
      <p:sp>
        <p:nvSpPr>
          <p:cNvPr name="Shape 52" id="52"/>
          <p:cNvSpPr/>
          <p:nvPr/>
        </p:nvSpPr>
        <p:spPr>
          <a:xfrm>
            <a:off y="3803925" x="1693150"/>
            <a:ext cy="2609850" cx="17526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6" id="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7" id="57"/>
          <p:cNvSpPr txBox="1"/>
          <p:nvPr>
            <p:ph type="title"/>
          </p:nvPr>
        </p:nvSpPr>
        <p:spPr>
          <a:xfrm>
            <a:off y="671615" x="457200"/>
            <a:ext cy="746099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Tom Brady</a:t>
            </a:r>
          </a:p>
        </p:txBody>
      </p:sp>
      <p:sp>
        <p:nvSpPr>
          <p:cNvPr name="Shape 58" id="58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Tom es guapo, alto, y es de California. El es americano, fantastico no es bajo, feo. Tom es grande, y moreno. De ninguna manera es rubia o pelirojo.</a:t>
            </a:r>
          </a:p>
        </p:txBody>
      </p:sp>
      <p:sp>
        <p:nvSpPr>
          <p:cNvPr name="Shape 59" id="59"/>
          <p:cNvSpPr/>
          <p:nvPr/>
        </p:nvSpPr>
        <p:spPr>
          <a:xfrm>
            <a:off y="4546987" x="4748787"/>
            <a:ext cy="1857375" cx="24669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